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8" r:id="rId4"/>
    <p:sldId id="268" r:id="rId5"/>
    <p:sldId id="260" r:id="rId6"/>
    <p:sldId id="259" r:id="rId7"/>
    <p:sldId id="262" r:id="rId8"/>
    <p:sldId id="263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B59211-C836-46B5-93F9-3F12F132420C}">
          <p14:sldIdLst/>
        </p14:section>
        <p14:section name="Untitled Section" id="{99BAB5DD-EDC2-4E8E-A329-F6CAA8550C1B}">
          <p14:sldIdLst>
            <p14:sldId id="266"/>
            <p14:sldId id="267"/>
            <p14:sldId id="258"/>
          </p14:sldIdLst>
        </p14:section>
        <p14:section name="Untitled Section" id="{1666E89C-AACF-489B-B1B7-C7A5DE7975E1}">
          <p14:sldIdLst>
            <p14:sldId id="268"/>
            <p14:sldId id="260"/>
            <p14:sldId id="259"/>
            <p14:sldId id="262"/>
            <p14:sldId id="263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2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5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55AA-9044-4BA6-8878-40F05E9F2DB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F5B4-8ED1-4FA3-A16E-6E29EAC7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838200"/>
            <a:ext cx="8991600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7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612580-6D6E-43B7-BA8E-4C3F53423650}"/>
              </a:ext>
            </a:extLst>
          </p:cNvPr>
          <p:cNvCxnSpPr>
            <a:cxnSpLocks/>
          </p:cNvCxnSpPr>
          <p:nvPr/>
        </p:nvCxnSpPr>
        <p:spPr>
          <a:xfrm>
            <a:off x="3371852" y="5029200"/>
            <a:ext cx="7334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EFFE8B-B87A-4C3E-A6B7-67F64E63A8FB}"/>
              </a:ext>
            </a:extLst>
          </p:cNvPr>
          <p:cNvCxnSpPr>
            <a:cxnSpLocks/>
          </p:cNvCxnSpPr>
          <p:nvPr/>
        </p:nvCxnSpPr>
        <p:spPr>
          <a:xfrm>
            <a:off x="4138611" y="5029200"/>
            <a:ext cx="7334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72B083-9407-40BC-9769-04DB55286CDB}"/>
              </a:ext>
            </a:extLst>
          </p:cNvPr>
          <p:cNvCxnSpPr>
            <a:cxnSpLocks/>
          </p:cNvCxnSpPr>
          <p:nvPr/>
        </p:nvCxnSpPr>
        <p:spPr>
          <a:xfrm>
            <a:off x="4800598" y="5029200"/>
            <a:ext cx="7334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C97738-010F-463A-8C51-10AC79B8DBF5}"/>
              </a:ext>
            </a:extLst>
          </p:cNvPr>
          <p:cNvCxnSpPr>
            <a:cxnSpLocks/>
          </p:cNvCxnSpPr>
          <p:nvPr/>
        </p:nvCxnSpPr>
        <p:spPr>
          <a:xfrm>
            <a:off x="5505449" y="5029200"/>
            <a:ext cx="6667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C193A2-1CAC-44E4-B3A8-3198503DD434}"/>
              </a:ext>
            </a:extLst>
          </p:cNvPr>
          <p:cNvCxnSpPr>
            <a:cxnSpLocks/>
          </p:cNvCxnSpPr>
          <p:nvPr/>
        </p:nvCxnSpPr>
        <p:spPr>
          <a:xfrm>
            <a:off x="2990852" y="5029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1">
            <a:extLst>
              <a:ext uri="{FF2B5EF4-FFF2-40B4-BE49-F238E27FC236}">
                <a16:creationId xmlns:a16="http://schemas.microsoft.com/office/drawing/2014/main" id="{2B1BB672-C903-44E9-82DB-6D2BCC4078B7}"/>
              </a:ext>
            </a:extLst>
          </p:cNvPr>
          <p:cNvGrpSpPr>
            <a:grpSpLocks/>
          </p:cNvGrpSpPr>
          <p:nvPr/>
        </p:nvGrpSpPr>
        <p:grpSpPr bwMode="auto">
          <a:xfrm>
            <a:off x="2543175" y="557213"/>
            <a:ext cx="4314825" cy="4471987"/>
            <a:chOff x="672" y="1296"/>
            <a:chExt cx="1968" cy="2004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B40CC284-F81A-46B6-9B1C-3F5AE2B03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6" t="39584" r="54736" b="30208"/>
            <a:stretch>
              <a:fillRect/>
            </a:stretch>
          </p:blipFill>
          <p:spPr bwMode="auto">
            <a:xfrm>
              <a:off x="672" y="1318"/>
              <a:ext cx="1968" cy="196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3" descr="b hoa">
              <a:extLst>
                <a:ext uri="{FF2B5EF4-FFF2-40B4-BE49-F238E27FC236}">
                  <a16:creationId xmlns:a16="http://schemas.microsoft.com/office/drawing/2014/main" id="{16604BCB-68DF-4D28-ABD9-D3A2D49A4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96"/>
              <a:ext cx="1953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Arc 14">
              <a:extLst>
                <a:ext uri="{FF2B5EF4-FFF2-40B4-BE49-F238E27FC236}">
                  <a16:creationId xmlns:a16="http://schemas.microsoft.com/office/drawing/2014/main" id="{CA844808-E218-46EB-B346-DA109882C998}"/>
                </a:ext>
              </a:extLst>
            </p:cNvPr>
            <p:cNvSpPr>
              <a:spLocks/>
            </p:cNvSpPr>
            <p:nvPr/>
          </p:nvSpPr>
          <p:spPr bwMode="auto">
            <a:xfrm rot="21174346" flipH="1">
              <a:off x="1045" y="1977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Arc 15">
              <a:extLst>
                <a:ext uri="{FF2B5EF4-FFF2-40B4-BE49-F238E27FC236}">
                  <a16:creationId xmlns:a16="http://schemas.microsoft.com/office/drawing/2014/main" id="{95E6177E-70E6-4B13-B199-B426D3717C19}"/>
                </a:ext>
              </a:extLst>
            </p:cNvPr>
            <p:cNvSpPr>
              <a:spLocks/>
            </p:cNvSpPr>
            <p:nvPr/>
          </p:nvSpPr>
          <p:spPr bwMode="auto">
            <a:xfrm rot="2522265" flipH="1">
              <a:off x="1750" y="1793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D564F415-DEC7-4EB9-A7F0-25A7896E4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" y="1893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BC2F8F40-75F0-40AB-BAF2-F4B8C22E8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674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6" name="Arc 18">
              <a:extLst>
                <a:ext uri="{FF2B5EF4-FFF2-40B4-BE49-F238E27FC236}">
                  <a16:creationId xmlns:a16="http://schemas.microsoft.com/office/drawing/2014/main" id="{BAA1318D-083A-4EB9-8DBA-F9B86C631CD8}"/>
                </a:ext>
              </a:extLst>
            </p:cNvPr>
            <p:cNvSpPr>
              <a:spLocks/>
            </p:cNvSpPr>
            <p:nvPr/>
          </p:nvSpPr>
          <p:spPr bwMode="auto">
            <a:xfrm rot="10654931" flipH="1">
              <a:off x="1987" y="2520"/>
              <a:ext cx="205" cy="408"/>
            </a:xfrm>
            <a:custGeom>
              <a:avLst/>
              <a:gdLst>
                <a:gd name="T0" fmla="*/ 0 w 21600"/>
                <a:gd name="T1" fmla="*/ 0 h 23067"/>
                <a:gd name="T2" fmla="*/ 0 w 21600"/>
                <a:gd name="T3" fmla="*/ 0 h 23067"/>
                <a:gd name="T4" fmla="*/ 0 w 21600"/>
                <a:gd name="T5" fmla="*/ 0 h 230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67"/>
                <a:gd name="T11" fmla="*/ 21600 w 21600"/>
                <a:gd name="T12" fmla="*/ 23067 h 23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67" fill="none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</a:path>
                <a:path w="21600" h="23067" stroke="0" extrusionOk="0">
                  <a:moveTo>
                    <a:pt x="20893" y="-1"/>
                  </a:moveTo>
                  <a:cubicBezTo>
                    <a:pt x="21362" y="1788"/>
                    <a:pt x="21600" y="3630"/>
                    <a:pt x="21600" y="5480"/>
                  </a:cubicBezTo>
                  <a:cubicBezTo>
                    <a:pt x="21600" y="12461"/>
                    <a:pt x="18225" y="19013"/>
                    <a:pt x="12540" y="23066"/>
                  </a:cubicBezTo>
                  <a:lnTo>
                    <a:pt x="0" y="548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Arc 19">
              <a:extLst>
                <a:ext uri="{FF2B5EF4-FFF2-40B4-BE49-F238E27FC236}">
                  <a16:creationId xmlns:a16="http://schemas.microsoft.com/office/drawing/2014/main" id="{E291B38E-99F7-400F-8E39-CB2E137153F4}"/>
                </a:ext>
              </a:extLst>
            </p:cNvPr>
            <p:cNvSpPr>
              <a:spLocks/>
            </p:cNvSpPr>
            <p:nvPr/>
          </p:nvSpPr>
          <p:spPr bwMode="auto">
            <a:xfrm rot="5464541" flipH="1">
              <a:off x="834" y="2850"/>
              <a:ext cx="379" cy="223"/>
            </a:xfrm>
            <a:custGeom>
              <a:avLst/>
              <a:gdLst>
                <a:gd name="T0" fmla="*/ 0 w 41742"/>
                <a:gd name="T1" fmla="*/ 0 h 21600"/>
                <a:gd name="T2" fmla="*/ 0 w 41742"/>
                <a:gd name="T3" fmla="*/ 0 h 21600"/>
                <a:gd name="T4" fmla="*/ 0 w 4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41742"/>
                <a:gd name="T10" fmla="*/ 0 h 21600"/>
                <a:gd name="T11" fmla="*/ 41742 w 4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42" h="21600" fill="none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</a:path>
                <a:path w="41742" h="21600" stroke="0" extrusionOk="0">
                  <a:moveTo>
                    <a:pt x="41742" y="7561"/>
                  </a:moveTo>
                  <a:cubicBezTo>
                    <a:pt x="38587" y="16003"/>
                    <a:pt x="30521" y="21599"/>
                    <a:pt x="21509" y="21600"/>
                  </a:cubicBezTo>
                  <a:cubicBezTo>
                    <a:pt x="10348" y="21600"/>
                    <a:pt x="1025" y="13097"/>
                    <a:pt x="0" y="1983"/>
                  </a:cubicBezTo>
                  <a:lnTo>
                    <a:pt x="21509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8911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ướng dẫn viết chữ B hoa - Instructions for capital letter B - 大写字母B的说明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775" y="1600200"/>
            <a:ext cx="7158038" cy="4525963"/>
          </a:xfrm>
        </p:spPr>
      </p:pic>
    </p:spTree>
    <p:extLst>
      <p:ext uri="{BB962C8B-B14F-4D97-AF65-F5344CB8AC3E}">
        <p14:creationId xmlns:p14="http://schemas.microsoft.com/office/powerpoint/2010/main" val="17225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41960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59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B ho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52400"/>
            <a:ext cx="6477000" cy="5973763"/>
          </a:xfrm>
        </p:spPr>
      </p:pic>
    </p:spTree>
    <p:extLst>
      <p:ext uri="{BB962C8B-B14F-4D97-AF65-F5344CB8AC3E}">
        <p14:creationId xmlns:p14="http://schemas.microsoft.com/office/powerpoint/2010/main" val="30055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4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4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</Words>
  <Application>Microsoft Office PowerPoint</Application>
  <PresentationFormat>On-screen Show (4:3)</PresentationFormat>
  <Paragraphs>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</cp:revision>
  <dcterms:created xsi:type="dcterms:W3CDTF">2021-09-13T14:05:21Z</dcterms:created>
  <dcterms:modified xsi:type="dcterms:W3CDTF">2024-05-08T16:05:21Z</dcterms:modified>
</cp:coreProperties>
</file>